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74" r:id="rId6"/>
    <p:sldId id="275" r:id="rId7"/>
    <p:sldId id="276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F5611-058C-4A05-A429-C50853B04177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F0300-636F-4E07-B712-3095AC799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8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F0300-636F-4E07-B712-3095AC7990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01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F0300-636F-4E07-B712-3095AC7990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36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F0300-636F-4E07-B712-3095AC79904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9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10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90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4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96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68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62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6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30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2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06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3794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35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339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42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22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3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BD3D87D-781A-44CA-B287-F015AC5F5A6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E03C8-C22B-4243-8B4D-52AB9DEF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89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457200"/>
            <a:ext cx="8825658" cy="4320181"/>
          </a:xfrm>
        </p:spPr>
        <p:txBody>
          <a:bodyPr/>
          <a:lstStyle/>
          <a:p>
            <a:pPr algn="ctr"/>
            <a:r>
              <a:rPr lang="en-US" sz="4000" dirty="0"/>
              <a:t>Short stories force us to think about female empowerment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 : </a:t>
            </a:r>
          </a:p>
          <a:p>
            <a:r>
              <a:rPr lang="en-US" dirty="0" smtClean="0"/>
              <a:t>Presented to: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3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Short  </a:t>
            </a:r>
            <a:r>
              <a:rPr lang="en-US" sz="2400" dirty="0"/>
              <a:t>stories </a:t>
            </a:r>
            <a:r>
              <a:rPr lang="en-US" sz="2400" dirty="0" smtClean="0"/>
              <a:t>are used by the literary community to position </a:t>
            </a:r>
            <a:r>
              <a:rPr lang="en-US" sz="2400" dirty="0"/>
              <a:t>themselves and to </a:t>
            </a:r>
            <a:r>
              <a:rPr lang="en-US" sz="2400" dirty="0" smtClean="0"/>
              <a:t>explain societal behavior and choices. </a:t>
            </a:r>
          </a:p>
          <a:p>
            <a:r>
              <a:rPr lang="en-US" sz="2400" dirty="0" smtClean="0"/>
              <a:t>Storytelling </a:t>
            </a:r>
            <a:r>
              <a:rPr lang="en-US" sz="2400" dirty="0"/>
              <a:t>forums </a:t>
            </a:r>
            <a:r>
              <a:rPr lang="en-US" sz="2400" dirty="0" smtClean="0"/>
              <a:t>seek to address gender based violence. </a:t>
            </a:r>
          </a:p>
          <a:p>
            <a:r>
              <a:rPr lang="en-US" sz="2400" dirty="0" smtClean="0"/>
              <a:t>Short stories have been long used to encourage</a:t>
            </a:r>
            <a:r>
              <a:rPr lang="en-US" sz="2400" dirty="0"/>
              <a:t> empowering </a:t>
            </a:r>
            <a:r>
              <a:rPr lang="en-US" sz="2400" dirty="0" smtClean="0"/>
              <a:t>women and </a:t>
            </a:r>
            <a:r>
              <a:rPr lang="en-US" sz="2400" dirty="0"/>
              <a:t>personal </a:t>
            </a:r>
            <a:r>
              <a:rPr lang="en-US" sz="2400" dirty="0" smtClean="0"/>
              <a:t>expression. </a:t>
            </a:r>
          </a:p>
          <a:p>
            <a:r>
              <a:rPr lang="en-US" sz="2400" dirty="0" smtClean="0"/>
              <a:t>They have emerged </a:t>
            </a:r>
            <a:r>
              <a:rPr lang="en-US" sz="2400" dirty="0"/>
              <a:t>in many high-prevalence </a:t>
            </a:r>
            <a:r>
              <a:rPr lang="en-US" sz="2400" dirty="0" smtClean="0"/>
              <a:t>environments as </a:t>
            </a:r>
            <a:r>
              <a:rPr lang="en-US" sz="2400" dirty="0"/>
              <a:t>a means </a:t>
            </a:r>
            <a:r>
              <a:rPr lang="en-US" sz="2400" dirty="0" smtClean="0"/>
              <a:t>of causing concerns for women rights.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16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Story of an Hour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Mrs</a:t>
            </a:r>
            <a:r>
              <a:rPr lang="en-US" sz="2400" dirty="0"/>
              <a:t>. Louise Mallard </a:t>
            </a:r>
            <a:r>
              <a:rPr lang="en-US" sz="2400" dirty="0" smtClean="0"/>
              <a:t>is met </a:t>
            </a:r>
            <a:r>
              <a:rPr lang="en-US" sz="2400" dirty="0"/>
              <a:t>at home </a:t>
            </a:r>
            <a:r>
              <a:rPr lang="en-US" sz="2400" dirty="0" smtClean="0"/>
              <a:t>by</a:t>
            </a:r>
            <a:r>
              <a:rPr lang="en-US" sz="2400" dirty="0"/>
              <a:t> her husband’s friend, Richards </a:t>
            </a:r>
            <a:r>
              <a:rPr lang="en-US" sz="2400" dirty="0" smtClean="0"/>
              <a:t>and her </a:t>
            </a:r>
            <a:r>
              <a:rPr lang="en-US" sz="2400" dirty="0"/>
              <a:t>sister, </a:t>
            </a:r>
            <a:r>
              <a:rPr lang="en-US" sz="2400" dirty="0" smtClean="0"/>
              <a:t>Josephine. </a:t>
            </a:r>
          </a:p>
          <a:p>
            <a:r>
              <a:rPr lang="en-US" sz="2400" dirty="0" smtClean="0"/>
              <a:t>They inform her that </a:t>
            </a:r>
            <a:r>
              <a:rPr lang="en-US" sz="2400" dirty="0"/>
              <a:t> her husband, </a:t>
            </a:r>
            <a:r>
              <a:rPr lang="en-US" sz="2400" dirty="0" err="1"/>
              <a:t>Brently</a:t>
            </a:r>
            <a:r>
              <a:rPr lang="en-US" sz="2400" dirty="0"/>
              <a:t> Mallard, has </a:t>
            </a:r>
            <a:r>
              <a:rPr lang="en-US" sz="2400" dirty="0" smtClean="0"/>
              <a:t>died from a </a:t>
            </a:r>
            <a:r>
              <a:rPr lang="en-US" sz="2400" dirty="0"/>
              <a:t>railroad </a:t>
            </a:r>
            <a:r>
              <a:rPr lang="en-US" sz="2400" dirty="0" smtClean="0"/>
              <a:t>accident. </a:t>
            </a:r>
          </a:p>
          <a:p>
            <a:r>
              <a:rPr lang="en-US" sz="2400" dirty="0"/>
              <a:t>Louise processes the news </a:t>
            </a:r>
            <a:r>
              <a:rPr lang="en-US" sz="2400" dirty="0" smtClean="0"/>
              <a:t>and realizes </a:t>
            </a:r>
            <a:r>
              <a:rPr lang="en-US" sz="2400" dirty="0"/>
              <a:t>something</a:t>
            </a:r>
            <a:r>
              <a:rPr lang="en-US" sz="2400" b="1" dirty="0"/>
              <a:t> </a:t>
            </a:r>
            <a:r>
              <a:rPr lang="en-US" sz="2400" dirty="0" smtClean="0"/>
              <a:t>terrible and wonderful at </a:t>
            </a:r>
            <a:r>
              <a:rPr lang="en-US" sz="2400" dirty="0"/>
              <a:t>the same </a:t>
            </a:r>
            <a:r>
              <a:rPr lang="en-US" sz="2400" dirty="0" smtClean="0"/>
              <a:t>time.</a:t>
            </a:r>
            <a:endParaRPr lang="en-US" sz="2400" dirty="0"/>
          </a:p>
          <a:p>
            <a:r>
              <a:rPr lang="en-US" sz="2400" dirty="0" smtClean="0"/>
              <a:t>Louise keeps repeating the word ‘free’ and </a:t>
            </a:r>
            <a:r>
              <a:rPr lang="en-US" sz="2400" dirty="0"/>
              <a:t>is </a:t>
            </a:r>
            <a:r>
              <a:rPr lang="en-US" sz="2400" dirty="0" smtClean="0"/>
              <a:t>enthusiastic </a:t>
            </a:r>
            <a:r>
              <a:rPr lang="en-US" sz="2400" dirty="0"/>
              <a:t>for the opportunity to live </a:t>
            </a:r>
            <a:r>
              <a:rPr lang="en-US" sz="2400" dirty="0" smtClean="0"/>
              <a:t>her own life. </a:t>
            </a:r>
          </a:p>
          <a:p>
            <a:r>
              <a:rPr lang="en-US" sz="2400" dirty="0" smtClean="0"/>
              <a:t>She realized the meaning of that news to her life.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6958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 smtClean="0"/>
              <a:t>A Pair of Silk Stockings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The early life of Mrs. </a:t>
            </a:r>
            <a:r>
              <a:rPr lang="en-US" sz="2400" dirty="0" err="1" smtClean="0"/>
              <a:t>Sommers</a:t>
            </a:r>
            <a:r>
              <a:rPr lang="en-US" sz="2400" dirty="0" smtClean="0"/>
              <a:t> was characterized by a decent amount of luxury. </a:t>
            </a:r>
          </a:p>
          <a:p>
            <a:r>
              <a:rPr lang="en-US" sz="2400" dirty="0" smtClean="0"/>
              <a:t>However, she became more cautious with money after getting married and getting several children. </a:t>
            </a:r>
          </a:p>
          <a:p>
            <a:r>
              <a:rPr lang="en-US" sz="2400" dirty="0" smtClean="0"/>
              <a:t>Marriage had a great influence in her life because she became extremely frugal and understood the power of bargaining. </a:t>
            </a:r>
          </a:p>
          <a:p>
            <a:r>
              <a:rPr lang="en-US" sz="2400" dirty="0" smtClean="0"/>
              <a:t>However, just like any mother would, her children were always at the top of her priority list. </a:t>
            </a:r>
          </a:p>
          <a:p>
            <a:r>
              <a:rPr lang="en-US" sz="2400" dirty="0" smtClean="0"/>
              <a:t>Mrs. </a:t>
            </a:r>
            <a:r>
              <a:rPr lang="en-US" sz="2400" dirty="0" err="1" smtClean="0"/>
              <a:t>Sommers</a:t>
            </a:r>
            <a:r>
              <a:rPr lang="en-US" sz="2400" dirty="0" smtClean="0"/>
              <a:t> bought a pair of silk stockings and stylist boots to match despite her financial situation. </a:t>
            </a:r>
            <a:endParaRPr lang="en-US" sz="24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51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S</a:t>
            </a:r>
            <a:r>
              <a:rPr lang="en-US" sz="2400" dirty="0" smtClean="0"/>
              <a:t>tory </a:t>
            </a:r>
            <a:r>
              <a:rPr lang="en-US" sz="2400" dirty="0"/>
              <a:t>based interventions </a:t>
            </a:r>
            <a:r>
              <a:rPr lang="en-US" sz="2400" dirty="0" smtClean="0"/>
              <a:t>have appeared more effective to promote changing attitudes and cultures.</a:t>
            </a:r>
          </a:p>
          <a:p>
            <a:r>
              <a:rPr lang="en-US" sz="2400" dirty="0" smtClean="0"/>
              <a:t>Fictional or creative storytelling carries a </a:t>
            </a:r>
            <a:r>
              <a:rPr lang="en-US" sz="2400" dirty="0"/>
              <a:t>unique ability to </a:t>
            </a:r>
            <a:r>
              <a:rPr lang="en-US" sz="2400" dirty="0" smtClean="0"/>
              <a:t>promote societal beliefs and attitude changes.</a:t>
            </a:r>
          </a:p>
          <a:p>
            <a:r>
              <a:rPr lang="en-US" sz="2400" dirty="0" smtClean="0"/>
              <a:t>The Story of an Hour shows that Louse agreed that her life is long lived following her husband’s death. </a:t>
            </a:r>
          </a:p>
          <a:p>
            <a:r>
              <a:rPr lang="en-US" sz="2400" dirty="0" smtClean="0"/>
              <a:t>A Pair of Stockings shows how women wish to return to their earlier lives before marriage and opt to irresponsible spending. </a:t>
            </a:r>
          </a:p>
          <a:p>
            <a:r>
              <a:rPr lang="en-US" sz="2400" dirty="0" smtClean="0"/>
              <a:t>These two short stories highlight the plight of oppression that women experienced in a patriarchal society.  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65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Different aspects of everyday life and sociality through which </a:t>
            </a:r>
            <a:r>
              <a:rPr lang="en-US" sz="2400" dirty="0"/>
              <a:t>narratives of </a:t>
            </a:r>
            <a:r>
              <a:rPr lang="en-US" sz="2400" dirty="0" smtClean="0"/>
              <a:t>gender inequality circulate </a:t>
            </a:r>
            <a:r>
              <a:rPr lang="en-US" sz="2400" dirty="0"/>
              <a:t>and </a:t>
            </a:r>
            <a:r>
              <a:rPr lang="en-US" sz="2400" dirty="0" smtClean="0"/>
              <a:t>shape the experiences of women.</a:t>
            </a:r>
          </a:p>
          <a:p>
            <a:r>
              <a:rPr lang="en-US" sz="2400" dirty="0" smtClean="0"/>
              <a:t>Early writers transformed </a:t>
            </a:r>
            <a:r>
              <a:rPr lang="en-US" sz="2400" dirty="0"/>
              <a:t>their narratives </a:t>
            </a:r>
            <a:r>
              <a:rPr lang="en-US" sz="2400" dirty="0" smtClean="0"/>
              <a:t>regarding female </a:t>
            </a:r>
            <a:r>
              <a:rPr lang="en-US" sz="2400" dirty="0"/>
              <a:t>sexuality and </a:t>
            </a:r>
            <a:r>
              <a:rPr lang="en-US" sz="2400" dirty="0" smtClean="0"/>
              <a:t>authored powerful </a:t>
            </a:r>
            <a:r>
              <a:rPr lang="en-US" sz="2400" dirty="0"/>
              <a:t>works </a:t>
            </a:r>
            <a:r>
              <a:rPr lang="en-US" sz="2400" dirty="0" smtClean="0"/>
              <a:t>that questioned the role of women.</a:t>
            </a:r>
          </a:p>
          <a:p>
            <a:r>
              <a:rPr lang="en-US" sz="2400" dirty="0" smtClean="0"/>
              <a:t>Repression occurs when an individual’s feelings, thoughts </a:t>
            </a:r>
            <a:r>
              <a:rPr lang="en-US" sz="2400" dirty="0"/>
              <a:t>or desires are </a:t>
            </a:r>
            <a:r>
              <a:rPr lang="en-US" sz="2400" dirty="0" smtClean="0"/>
              <a:t>subdued by the other.</a:t>
            </a:r>
            <a:r>
              <a:rPr lang="en-US" sz="2400" dirty="0"/>
              <a:t> </a:t>
            </a:r>
            <a:endParaRPr lang="en-US" sz="2400" dirty="0" smtClean="0"/>
          </a:p>
          <a:p>
            <a:r>
              <a:rPr lang="en-US" sz="2400" dirty="0" smtClean="0"/>
              <a:t>Both Mrs. Louse and Mrs. </a:t>
            </a:r>
            <a:r>
              <a:rPr lang="en-US" sz="2400" dirty="0" err="1" smtClean="0"/>
              <a:t>Sommers</a:t>
            </a:r>
            <a:r>
              <a:rPr lang="en-US" sz="2400" dirty="0" smtClean="0"/>
              <a:t> are clearly subdued by their husbands. </a:t>
            </a:r>
          </a:p>
          <a:p>
            <a:r>
              <a:rPr lang="en-US" sz="2400" dirty="0" smtClean="0"/>
              <a:t>On one hand, Louse is happy of her husband’s death while Mrs. </a:t>
            </a:r>
            <a:r>
              <a:rPr lang="en-US" sz="2400" dirty="0" err="1" smtClean="0"/>
              <a:t>Sommers</a:t>
            </a:r>
            <a:r>
              <a:rPr lang="en-US" sz="2400" dirty="0" smtClean="0"/>
              <a:t> is miserable during her marriage.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442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Short stories use innovate methodologies which are </a:t>
            </a:r>
            <a:r>
              <a:rPr lang="en-US" sz="2400" dirty="0"/>
              <a:t>relevant to </a:t>
            </a:r>
            <a:r>
              <a:rPr lang="en-US" sz="2400" dirty="0" smtClean="0"/>
              <a:t>all contexts to shift societal mindsets concerning women empowerment. </a:t>
            </a:r>
          </a:p>
          <a:p>
            <a:r>
              <a:rPr lang="en-US" sz="2400" dirty="0" smtClean="0"/>
              <a:t>Culture change is a prominent theme used in storytelling that raises concerns to everyday events and behavior. </a:t>
            </a:r>
          </a:p>
          <a:p>
            <a:r>
              <a:rPr lang="en-US" sz="2400" dirty="0" smtClean="0"/>
              <a:t>Short stories carry an affective </a:t>
            </a:r>
            <a:r>
              <a:rPr lang="en-US" sz="2400" dirty="0"/>
              <a:t>capacity </a:t>
            </a:r>
            <a:r>
              <a:rPr lang="en-US" sz="2400" dirty="0" smtClean="0"/>
              <a:t>that is much </a:t>
            </a:r>
            <a:r>
              <a:rPr lang="en-US" sz="2400" dirty="0"/>
              <a:t>more </a:t>
            </a:r>
            <a:r>
              <a:rPr lang="en-US" sz="2400" dirty="0" smtClean="0"/>
              <a:t>influential to the audience. </a:t>
            </a:r>
          </a:p>
          <a:p>
            <a:r>
              <a:rPr lang="en-US" sz="2400" dirty="0"/>
              <a:t>W</a:t>
            </a:r>
            <a:r>
              <a:rPr lang="en-US" sz="2400" dirty="0" smtClean="0"/>
              <a:t>omen </a:t>
            </a:r>
            <a:r>
              <a:rPr lang="en-US" sz="2400" dirty="0"/>
              <a:t>are </a:t>
            </a:r>
            <a:r>
              <a:rPr lang="en-US" sz="2400" dirty="0" smtClean="0"/>
              <a:t>increasingly constructing </a:t>
            </a:r>
            <a:r>
              <a:rPr lang="en-US" sz="2400" dirty="0"/>
              <a:t>their </a:t>
            </a:r>
            <a:r>
              <a:rPr lang="en-US" sz="2400" dirty="0" smtClean="0"/>
              <a:t>own capacity and </a:t>
            </a:r>
            <a:r>
              <a:rPr lang="en-US" sz="2400" dirty="0"/>
              <a:t>knowledge </a:t>
            </a:r>
            <a:r>
              <a:rPr lang="en-US" sz="2400" dirty="0" smtClean="0"/>
              <a:t>to </a:t>
            </a:r>
            <a:r>
              <a:rPr lang="en-US" sz="2400" dirty="0"/>
              <a:t>respond against </a:t>
            </a:r>
            <a:r>
              <a:rPr lang="en-US" sz="2400" dirty="0" smtClean="0"/>
              <a:t>gender-based violence and their empowerment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2605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Alcott, L. M. (2017). </a:t>
            </a:r>
            <a:r>
              <a:rPr lang="en-US" sz="2400" i="1" dirty="0"/>
              <a:t>The complete works of Louisa may Alcott: Novels, short stories, plays &amp; poems : Little women, good wives, little men, Jo's boys, a modern Mephistopheles, eight cousins, rose in bloom, Jack and Jill, behind a mask, the Abbot's ghost…</a:t>
            </a:r>
            <a:r>
              <a:rPr lang="en-US" sz="2400" dirty="0"/>
              <a:t>. e-</a:t>
            </a:r>
            <a:r>
              <a:rPr lang="en-US" sz="2400" dirty="0" err="1"/>
              <a:t>artnow</a:t>
            </a:r>
            <a:r>
              <a:rPr lang="en-US" sz="2400" dirty="0"/>
              <a:t>.</a:t>
            </a:r>
          </a:p>
          <a:p>
            <a:r>
              <a:rPr lang="en-US" sz="2400" dirty="0"/>
              <a:t>Chopin, K. (1996). </a:t>
            </a:r>
            <a:r>
              <a:rPr lang="en-US" sz="2400" i="1" dirty="0"/>
              <a:t>A pair of silk stockings</a:t>
            </a:r>
            <a:r>
              <a:rPr lang="en-US" sz="2400" dirty="0"/>
              <a:t>. Courier Corporation.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1465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1052</TotalTime>
  <Words>422</Words>
  <Application>Microsoft Office PowerPoint</Application>
  <PresentationFormat>Widescreen</PresentationFormat>
  <Paragraphs>44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Ion</vt:lpstr>
      <vt:lpstr>Short stories force us to think about female empowerment </vt:lpstr>
      <vt:lpstr>Introduction </vt:lpstr>
      <vt:lpstr>Story of an Hour</vt:lpstr>
      <vt:lpstr>A Pair of Silk Stockings</vt:lpstr>
      <vt:lpstr>Discussion</vt:lpstr>
      <vt:lpstr>Analysis </vt:lpstr>
      <vt:lpstr>Conclusion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Supply Chain Research Proposal</dc:title>
  <dc:creator>user</dc:creator>
  <cp:lastModifiedBy>Kithinji</cp:lastModifiedBy>
  <cp:revision>103</cp:revision>
  <dcterms:created xsi:type="dcterms:W3CDTF">2019-07-06T17:35:56Z</dcterms:created>
  <dcterms:modified xsi:type="dcterms:W3CDTF">2021-09-29T14:30:25Z</dcterms:modified>
</cp:coreProperties>
</file>